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144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EEAF12"/>
    <a:srgbClr val="C077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57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F91752-E479-42F0-8AE0-28370A42521E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1154113"/>
            <a:ext cx="23368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11699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70"/>
            <a:ext cx="3011699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E39618-7B3E-41F4-8FA2-49290C536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0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6638" y="1154113"/>
            <a:ext cx="23368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39618-7B3E-41F4-8FA2-49290C5364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9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7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3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3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0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5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7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5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1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5B151-2241-4443-AC8A-8D08B09E769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10DA9-2F6A-4C5A-B888-73E1F1C9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6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merican flag clipart banners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2" b="46869"/>
          <a:stretch/>
        </p:blipFill>
        <p:spPr bwMode="auto">
          <a:xfrm>
            <a:off x="-58616" y="-58616"/>
            <a:ext cx="7010401" cy="1711570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Falls Pat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02" y="82060"/>
            <a:ext cx="863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9902" y="594969"/>
            <a:ext cx="5511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gradFill flip="none" rotWithShape="1">
                  <a:gsLst>
                    <a:gs pos="0">
                      <a:srgbClr val="EEAF12"/>
                    </a:gs>
                    <a:gs pos="100000">
                      <a:srgbClr val="C077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Times New Roman" panose="02020603050405020304" pitchFamily="18" charset="0"/>
              </a:rPr>
              <a:t>THE MAHOPAC FALLS</a:t>
            </a:r>
            <a:endParaRPr lang="en-US" sz="5400" b="1" cap="none" spc="0" dirty="0">
              <a:ln/>
              <a:gradFill flip="none" rotWithShape="1">
                <a:gsLst>
                  <a:gs pos="0">
                    <a:srgbClr val="EEAF12"/>
                  </a:gs>
                  <a:gs pos="100000">
                    <a:srgbClr val="C077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35" y="938725"/>
            <a:ext cx="4779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/>
                <a:gradFill flip="none" rotWithShape="1">
                  <a:gsLst>
                    <a:gs pos="0">
                      <a:srgbClr val="EEAF12"/>
                    </a:gs>
                    <a:gs pos="100000">
                      <a:srgbClr val="C077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cs typeface="Times New Roman" panose="02020603050405020304" pitchFamily="18" charset="0"/>
              </a:rPr>
              <a:t>VOLUNTEER FIRE DEPARTMENT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508" y="1520093"/>
            <a:ext cx="65883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Invites you to come down and enjoy a day full of FREE food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refreshments, plus much more at our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OPEN HOUSE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plenty to see and do:</a:t>
            </a:r>
          </a:p>
          <a:p>
            <a:pPr algn="ctr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YORK BLOOD CENTER BLOOD DRIVE (all blood types needed)</a:t>
            </a:r>
          </a:p>
          <a:p>
            <a:pPr algn="ctr"/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Hands-On Activities for the Kids &amp; Adults:</a:t>
            </a:r>
          </a:p>
          <a:p>
            <a:pPr algn="ctr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New Safety Trailer – Learn about Fire Safety in the home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Spray the hoses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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on firefighter gear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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with the Thermal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Camera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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more…</a:t>
            </a:r>
          </a:p>
          <a:p>
            <a:pPr algn="ctr"/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Putnam County Sheriff’s Safe Child Fingerprinting</a:t>
            </a:r>
          </a:p>
          <a:p>
            <a:pPr algn="ctr"/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Net Helicopter Landing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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Central Hudson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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Sparky the Fire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</a:t>
            </a:r>
          </a:p>
          <a:p>
            <a:pPr algn="ctr"/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Firefighter Demonstrations:</a:t>
            </a:r>
          </a:p>
          <a:p>
            <a:pPr algn="ctr"/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 Team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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Motor Vehicle Extrication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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Barbecue Fires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 Safety Tips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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more…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5288" y="2754922"/>
            <a:ext cx="4844467" cy="338554"/>
          </a:xfrm>
          <a:prstGeom prst="rect">
            <a:avLst/>
          </a:prstGeom>
          <a:solidFill>
            <a:srgbClr val="FFCC00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On Sunday, September 9, 2018 from 11:00am to </a:t>
            </a:r>
            <a:r>
              <a:rPr lang="en-US" sz="16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3:00pm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701" y="6775938"/>
            <a:ext cx="1497913" cy="1122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6003" y="4797730"/>
            <a:ext cx="1082704" cy="810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988480" y="7997115"/>
            <a:ext cx="51635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Mahopac Falls Main Station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Luccaro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Lane off of Route 6N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Further Details go to:  www.mahopacfallsvfd.com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 descr="Image result for give blood image no backgroun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6" y="4342928"/>
            <a:ext cx="976146" cy="86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6" r="4445" b="5340"/>
          <a:stretch/>
        </p:blipFill>
        <p:spPr>
          <a:xfrm>
            <a:off x="1917646" y="6775938"/>
            <a:ext cx="2732570" cy="1226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08124" y="6742805"/>
            <a:ext cx="1785753" cy="1188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5003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155</Words>
  <Application>Microsoft Office PowerPoint</Application>
  <PresentationFormat>Letter Paper (8.5x11 in)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Bernard MT Condensed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>Reader's Digest Association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Link</dc:creator>
  <cp:lastModifiedBy>Ann Link</cp:lastModifiedBy>
  <cp:revision>13</cp:revision>
  <cp:lastPrinted>2018-08-12T13:57:23Z</cp:lastPrinted>
  <dcterms:created xsi:type="dcterms:W3CDTF">2018-08-07T21:08:16Z</dcterms:created>
  <dcterms:modified xsi:type="dcterms:W3CDTF">2018-08-12T13:57:28Z</dcterms:modified>
</cp:coreProperties>
</file>